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15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6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21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4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18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678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37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03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4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24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8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8E67-FA63-4388-953D-00DFC99F8A52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ADA60-57E6-497B-BD0A-B665781C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3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630" y="285556"/>
            <a:ext cx="118456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Адрес местонахождения</a:t>
            </a:r>
            <a:r>
              <a:rPr lang="ru-RU" dirty="0" smtClean="0"/>
              <a:t>: г. Москва, район Щербинка, ул. Брусилова, возле д. 17, марка ТС: BMW 320, цвет: чёрный, ГРЗ: У221ТЕ43.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2784764"/>
            <a:ext cx="3264131" cy="2448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388" y="2784764"/>
            <a:ext cx="3343101" cy="2507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244" y="2784764"/>
            <a:ext cx="3343101" cy="250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9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7367"/>
            <a:ext cx="119121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Адрес местонахождения</a:t>
            </a:r>
            <a:r>
              <a:rPr lang="ru-RU" dirty="0" smtClean="0"/>
              <a:t>: г. Москва, район Щербинка, ул. Космонавтов, возле д. 8, марка ТС: ГАЗ 330200, цвет: синий, ГРЗ: Р680ВМ199.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7" y="2805545"/>
            <a:ext cx="3289069" cy="2466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02" y="2805545"/>
            <a:ext cx="3317053" cy="24906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244" y="2805545"/>
            <a:ext cx="3289070" cy="246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49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2025-01-24T09:00:11Z</dcterms:created>
  <dcterms:modified xsi:type="dcterms:W3CDTF">2025-01-24T09:00:21Z</dcterms:modified>
</cp:coreProperties>
</file>